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87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7" r:id="rId33"/>
    <p:sldId id="29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554"/>
  </p:normalViewPr>
  <p:slideViewPr>
    <p:cSldViewPr snapToGrid="0">
      <p:cViewPr>
        <p:scale>
          <a:sx n="115" d="100"/>
          <a:sy n="115" d="100"/>
        </p:scale>
        <p:origin x="-552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27.xml"/><Relationship Id="rId18" Type="http://schemas.openxmlformats.org/officeDocument/2006/relationships/image" Target="../media/image76.png"/><Relationship Id="rId26" Type="http://schemas.openxmlformats.org/officeDocument/2006/relationships/image" Target="../media/image81.png"/><Relationship Id="rId3" Type="http://schemas.openxmlformats.org/officeDocument/2006/relationships/image" Target="../media/image68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73.png"/><Relationship Id="rId17" Type="http://schemas.openxmlformats.org/officeDocument/2006/relationships/customXml" Target="../ink/ink29.xml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6.xml"/><Relationship Id="rId24" Type="http://schemas.openxmlformats.org/officeDocument/2006/relationships/image" Target="../media/image7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72.png"/><Relationship Id="rId19" Type="http://schemas.openxmlformats.org/officeDocument/2006/relationships/customXml" Target="../ink/ink30.xml"/><Relationship Id="rId4" Type="http://schemas.openxmlformats.org/officeDocument/2006/relationships/image" Target="../media/image69.png"/><Relationship Id="rId9" Type="http://schemas.openxmlformats.org/officeDocument/2006/relationships/customXml" Target="../ink/ink25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customXml" Target="../ink/ink33.xml"/><Relationship Id="rId7" Type="http://schemas.openxmlformats.org/officeDocument/2006/relationships/customXml" Target="../ink/ink35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customXml" Target="../ink/ink34.xml"/><Relationship Id="rId10" Type="http://schemas.openxmlformats.org/officeDocument/2006/relationships/image" Target="../media/image87.png"/><Relationship Id="rId4" Type="http://schemas.openxmlformats.org/officeDocument/2006/relationships/image" Target="../media/image84.png"/><Relationship Id="rId9" Type="http://schemas.openxmlformats.org/officeDocument/2006/relationships/customXml" Target="../ink/ink3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.xml"/><Relationship Id="rId13" Type="http://schemas.openxmlformats.org/officeDocument/2006/relationships/image" Target="../media/image94.png"/><Relationship Id="rId18" Type="http://schemas.openxmlformats.org/officeDocument/2006/relationships/customXml" Target="../ink/ink45.xml"/><Relationship Id="rId3" Type="http://schemas.openxmlformats.org/officeDocument/2006/relationships/image" Target="../media/image89.png"/><Relationship Id="rId21" Type="http://schemas.openxmlformats.org/officeDocument/2006/relationships/image" Target="../media/image98.png"/><Relationship Id="rId7" Type="http://schemas.openxmlformats.org/officeDocument/2006/relationships/image" Target="../media/image91.png"/><Relationship Id="rId12" Type="http://schemas.openxmlformats.org/officeDocument/2006/relationships/customXml" Target="../ink/ink42.xml"/><Relationship Id="rId17" Type="http://schemas.openxmlformats.org/officeDocument/2006/relationships/image" Target="../media/image96.png"/><Relationship Id="rId25" Type="http://schemas.openxmlformats.org/officeDocument/2006/relationships/image" Target="../media/image100.png"/><Relationship Id="rId2" Type="http://schemas.openxmlformats.org/officeDocument/2006/relationships/customXml" Target="../ink/ink37.xml"/><Relationship Id="rId16" Type="http://schemas.openxmlformats.org/officeDocument/2006/relationships/customXml" Target="../ink/ink44.xml"/><Relationship Id="rId20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9.xml"/><Relationship Id="rId11" Type="http://schemas.openxmlformats.org/officeDocument/2006/relationships/image" Target="../media/image93.png"/><Relationship Id="rId24" Type="http://schemas.openxmlformats.org/officeDocument/2006/relationships/customXml" Target="../ink/ink48.xml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23" Type="http://schemas.openxmlformats.org/officeDocument/2006/relationships/image" Target="../media/image99.png"/><Relationship Id="rId10" Type="http://schemas.openxmlformats.org/officeDocument/2006/relationships/customXml" Target="../ink/ink41.xml"/><Relationship Id="rId19" Type="http://schemas.openxmlformats.org/officeDocument/2006/relationships/image" Target="../media/image97.png"/><Relationship Id="rId4" Type="http://schemas.openxmlformats.org/officeDocument/2006/relationships/customXml" Target="../ink/ink38.xml"/><Relationship Id="rId9" Type="http://schemas.openxmlformats.org/officeDocument/2006/relationships/image" Target="../media/image92.png"/><Relationship Id="rId14" Type="http://schemas.openxmlformats.org/officeDocument/2006/relationships/customXml" Target="../ink/ink43.xml"/><Relationship Id="rId22" Type="http://schemas.openxmlformats.org/officeDocument/2006/relationships/customXml" Target="../ink/ink4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4623</TotalTime>
  <Words>1837</Words>
  <Application>Microsoft Macintosh PowerPoint</Application>
  <PresentationFormat>Widescreen</PresentationFormat>
  <Paragraphs>268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435</cp:revision>
  <dcterms:created xsi:type="dcterms:W3CDTF">2024-07-03T06:07:11Z</dcterms:created>
  <dcterms:modified xsi:type="dcterms:W3CDTF">2024-07-07T13:27:47Z</dcterms:modified>
</cp:coreProperties>
</file>